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1" r:id="rId1"/>
  </p:sldMasterIdLst>
  <p:sldIdLst>
    <p:sldId id="256" r:id="rId2"/>
    <p:sldId id="264" r:id="rId3"/>
    <p:sldId id="257" r:id="rId4"/>
    <p:sldId id="260" r:id="rId5"/>
    <p:sldId id="271" r:id="rId6"/>
    <p:sldId id="270" r:id="rId7"/>
    <p:sldId id="278" r:id="rId8"/>
    <p:sldId id="259" r:id="rId9"/>
    <p:sldId id="276" r:id="rId10"/>
    <p:sldId id="273" r:id="rId11"/>
    <p:sldId id="272" r:id="rId12"/>
    <p:sldId id="277" r:id="rId13"/>
    <p:sldId id="275" r:id="rId1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gina Heutz" initials="RH" lastIdx="1" clrIdx="0">
    <p:extLst>
      <p:ext uri="{19B8F6BF-5375-455C-9EA6-DF929625EA0E}">
        <p15:presenceInfo xmlns:p15="http://schemas.microsoft.com/office/powerpoint/2012/main" userId="9aaae9739648f60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gina Heutz" userId="9aaae9739648f60c" providerId="LiveId" clId="{5F04899B-6FD6-4D88-8896-E62AEDC6ECA8}"/>
    <pc:docChg chg="undo custSel addSld modSld sldOrd">
      <pc:chgData name="Regina Heutz" userId="9aaae9739648f60c" providerId="LiveId" clId="{5F04899B-6FD6-4D88-8896-E62AEDC6ECA8}" dt="2020-09-01T10:23:30.420" v="1049" actId="20577"/>
      <pc:docMkLst>
        <pc:docMk/>
      </pc:docMkLst>
      <pc:sldChg chg="modSp mod">
        <pc:chgData name="Regina Heutz" userId="9aaae9739648f60c" providerId="LiveId" clId="{5F04899B-6FD6-4D88-8896-E62AEDC6ECA8}" dt="2020-09-01T10:21:07.161" v="1034" actId="20577"/>
        <pc:sldMkLst>
          <pc:docMk/>
          <pc:sldMk cId="626702054" sldId="256"/>
        </pc:sldMkLst>
        <pc:spChg chg="mod">
          <ac:chgData name="Regina Heutz" userId="9aaae9739648f60c" providerId="LiveId" clId="{5F04899B-6FD6-4D88-8896-E62AEDC6ECA8}" dt="2020-09-01T10:21:07.161" v="1034" actId="20577"/>
          <ac:spMkLst>
            <pc:docMk/>
            <pc:sldMk cId="626702054" sldId="256"/>
            <ac:spMk id="2" creationId="{8482D8A4-F042-4ACA-80C7-AEC672696C5D}"/>
          </ac:spMkLst>
        </pc:spChg>
      </pc:sldChg>
      <pc:sldChg chg="modSp">
        <pc:chgData name="Regina Heutz" userId="9aaae9739648f60c" providerId="LiveId" clId="{5F04899B-6FD6-4D88-8896-E62AEDC6ECA8}" dt="2019-09-17T15:07:20.733" v="1016" actId="113"/>
        <pc:sldMkLst>
          <pc:docMk/>
          <pc:sldMk cId="2294348022" sldId="257"/>
        </pc:sldMkLst>
        <pc:spChg chg="mod">
          <ac:chgData name="Regina Heutz" userId="9aaae9739648f60c" providerId="LiveId" clId="{5F04899B-6FD6-4D88-8896-E62AEDC6ECA8}" dt="2019-09-17T15:07:20.733" v="1016" actId="113"/>
          <ac:spMkLst>
            <pc:docMk/>
            <pc:sldMk cId="2294348022" sldId="257"/>
            <ac:spMk id="5" creationId="{9BB6E036-BD35-4371-8FC6-0262CCFC37C1}"/>
          </ac:spMkLst>
        </pc:spChg>
      </pc:sldChg>
      <pc:sldChg chg="modSp mod">
        <pc:chgData name="Regina Heutz" userId="9aaae9739648f60c" providerId="LiveId" clId="{5F04899B-6FD6-4D88-8896-E62AEDC6ECA8}" dt="2020-09-01T10:22:54.897" v="1044" actId="20577"/>
        <pc:sldMkLst>
          <pc:docMk/>
          <pc:sldMk cId="2965788612" sldId="259"/>
        </pc:sldMkLst>
        <pc:spChg chg="mod">
          <ac:chgData name="Regina Heutz" userId="9aaae9739648f60c" providerId="LiveId" clId="{5F04899B-6FD6-4D88-8896-E62AEDC6ECA8}" dt="2020-09-01T10:22:54.897" v="1044" actId="20577"/>
          <ac:spMkLst>
            <pc:docMk/>
            <pc:sldMk cId="2965788612" sldId="259"/>
            <ac:spMk id="5" creationId="{9BB6E036-BD35-4371-8FC6-0262CCFC37C1}"/>
          </ac:spMkLst>
        </pc:spChg>
      </pc:sldChg>
      <pc:sldChg chg="modSp mod">
        <pc:chgData name="Regina Heutz" userId="9aaae9739648f60c" providerId="LiveId" clId="{5F04899B-6FD6-4D88-8896-E62AEDC6ECA8}" dt="2020-09-01T10:21:51.927" v="1040" actId="20577"/>
        <pc:sldMkLst>
          <pc:docMk/>
          <pc:sldMk cId="2803270934" sldId="260"/>
        </pc:sldMkLst>
        <pc:spChg chg="mod">
          <ac:chgData name="Regina Heutz" userId="9aaae9739648f60c" providerId="LiveId" clId="{5F04899B-6FD6-4D88-8896-E62AEDC6ECA8}" dt="2020-09-01T10:21:51.927" v="1040" actId="20577"/>
          <ac:spMkLst>
            <pc:docMk/>
            <pc:sldMk cId="2803270934" sldId="260"/>
            <ac:spMk id="5" creationId="{9BB6E036-BD35-4371-8FC6-0262CCFC37C1}"/>
          </ac:spMkLst>
        </pc:spChg>
      </pc:sldChg>
      <pc:sldChg chg="modSp">
        <pc:chgData name="Regina Heutz" userId="9aaae9739648f60c" providerId="LiveId" clId="{5F04899B-6FD6-4D88-8896-E62AEDC6ECA8}" dt="2019-09-17T15:06:56.381" v="1012" actId="113"/>
        <pc:sldMkLst>
          <pc:docMk/>
          <pc:sldMk cId="1870208891" sldId="270"/>
        </pc:sldMkLst>
        <pc:spChg chg="mod">
          <ac:chgData name="Regina Heutz" userId="9aaae9739648f60c" providerId="LiveId" clId="{5F04899B-6FD6-4D88-8896-E62AEDC6ECA8}" dt="2019-09-17T15:06:56.381" v="1012" actId="113"/>
          <ac:spMkLst>
            <pc:docMk/>
            <pc:sldMk cId="1870208891" sldId="270"/>
            <ac:spMk id="5" creationId="{9BB6E036-BD35-4371-8FC6-0262CCFC37C1}"/>
          </ac:spMkLst>
        </pc:spChg>
      </pc:sldChg>
      <pc:sldChg chg="modSp">
        <pc:chgData name="Regina Heutz" userId="9aaae9739648f60c" providerId="LiveId" clId="{5F04899B-6FD6-4D88-8896-E62AEDC6ECA8}" dt="2019-09-17T15:07:38.389" v="1019" actId="113"/>
        <pc:sldMkLst>
          <pc:docMk/>
          <pc:sldMk cId="645818323" sldId="271"/>
        </pc:sldMkLst>
        <pc:spChg chg="mod">
          <ac:chgData name="Regina Heutz" userId="9aaae9739648f60c" providerId="LiveId" clId="{5F04899B-6FD6-4D88-8896-E62AEDC6ECA8}" dt="2019-09-17T15:07:38.389" v="1019" actId="113"/>
          <ac:spMkLst>
            <pc:docMk/>
            <pc:sldMk cId="645818323" sldId="271"/>
            <ac:spMk id="5" creationId="{9BB6E036-BD35-4371-8FC6-0262CCFC37C1}"/>
          </ac:spMkLst>
        </pc:spChg>
      </pc:sldChg>
      <pc:sldChg chg="modSp">
        <pc:chgData name="Regina Heutz" userId="9aaae9739648f60c" providerId="LiveId" clId="{5F04899B-6FD6-4D88-8896-E62AEDC6ECA8}" dt="2019-09-17T15:08:35.727" v="1023" actId="113"/>
        <pc:sldMkLst>
          <pc:docMk/>
          <pc:sldMk cId="4223738205" sldId="272"/>
        </pc:sldMkLst>
        <pc:spChg chg="mod">
          <ac:chgData name="Regina Heutz" userId="9aaae9739648f60c" providerId="LiveId" clId="{5F04899B-6FD6-4D88-8896-E62AEDC6ECA8}" dt="2019-09-17T15:08:35.727" v="1023" actId="113"/>
          <ac:spMkLst>
            <pc:docMk/>
            <pc:sldMk cId="4223738205" sldId="272"/>
            <ac:spMk id="5" creationId="{9BB6E036-BD35-4371-8FC6-0262CCFC37C1}"/>
          </ac:spMkLst>
        </pc:spChg>
      </pc:sldChg>
      <pc:sldChg chg="modSp mod">
        <pc:chgData name="Regina Heutz" userId="9aaae9739648f60c" providerId="LiveId" clId="{5F04899B-6FD6-4D88-8896-E62AEDC6ECA8}" dt="2020-09-01T10:23:30.420" v="1049" actId="20577"/>
        <pc:sldMkLst>
          <pc:docMk/>
          <pc:sldMk cId="2800206682" sldId="273"/>
        </pc:sldMkLst>
        <pc:spChg chg="mod">
          <ac:chgData name="Regina Heutz" userId="9aaae9739648f60c" providerId="LiveId" clId="{5F04899B-6FD6-4D88-8896-E62AEDC6ECA8}" dt="2020-09-01T10:23:30.420" v="1049" actId="20577"/>
          <ac:spMkLst>
            <pc:docMk/>
            <pc:sldMk cId="2800206682" sldId="273"/>
            <ac:spMk id="5" creationId="{9BB6E036-BD35-4371-8FC6-0262CCFC37C1}"/>
          </ac:spMkLst>
        </pc:spChg>
      </pc:sldChg>
      <pc:sldChg chg="modSp add ord">
        <pc:chgData name="Regina Heutz" userId="9aaae9739648f60c" providerId="LiveId" clId="{5F04899B-6FD6-4D88-8896-E62AEDC6ECA8}" dt="2019-09-17T15:06:29.861" v="1009" actId="113"/>
        <pc:sldMkLst>
          <pc:docMk/>
          <pc:sldMk cId="3593616109" sldId="276"/>
        </pc:sldMkLst>
        <pc:spChg chg="mod">
          <ac:chgData name="Regina Heutz" userId="9aaae9739648f60c" providerId="LiveId" clId="{5F04899B-6FD6-4D88-8896-E62AEDC6ECA8}" dt="2019-09-17T15:06:29.861" v="1009" actId="113"/>
          <ac:spMkLst>
            <pc:docMk/>
            <pc:sldMk cId="3593616109" sldId="276"/>
            <ac:spMk id="5" creationId="{9BB6E036-BD35-4371-8FC6-0262CCFC37C1}"/>
          </ac:spMkLst>
        </pc:spChg>
      </pc:sldChg>
      <pc:sldChg chg="modSp add">
        <pc:chgData name="Regina Heutz" userId="9aaae9739648f60c" providerId="LiveId" clId="{5F04899B-6FD6-4D88-8896-E62AEDC6ECA8}" dt="2019-09-17T15:08:58.485" v="1028" actId="113"/>
        <pc:sldMkLst>
          <pc:docMk/>
          <pc:sldMk cId="1511359698" sldId="277"/>
        </pc:sldMkLst>
        <pc:spChg chg="mod">
          <ac:chgData name="Regina Heutz" userId="9aaae9739648f60c" providerId="LiveId" clId="{5F04899B-6FD6-4D88-8896-E62AEDC6ECA8}" dt="2019-09-17T14:56:44.941" v="351" actId="20577"/>
          <ac:spMkLst>
            <pc:docMk/>
            <pc:sldMk cId="1511359698" sldId="277"/>
            <ac:spMk id="4" creationId="{3D1373A8-FADB-47C5-B446-A2B60E1EA798}"/>
          </ac:spMkLst>
        </pc:spChg>
        <pc:spChg chg="mod">
          <ac:chgData name="Regina Heutz" userId="9aaae9739648f60c" providerId="LiveId" clId="{5F04899B-6FD6-4D88-8896-E62AEDC6ECA8}" dt="2019-09-17T15:08:58.485" v="1028" actId="113"/>
          <ac:spMkLst>
            <pc:docMk/>
            <pc:sldMk cId="1511359698" sldId="277"/>
            <ac:spMk id="5" creationId="{9BB6E036-BD35-4371-8FC6-0262CCFC37C1}"/>
          </ac:spMkLst>
        </pc:spChg>
      </pc:sldChg>
      <pc:sldChg chg="modSp add">
        <pc:chgData name="Regina Heutz" userId="9aaae9739648f60c" providerId="LiveId" clId="{5F04899B-6FD6-4D88-8896-E62AEDC6ECA8}" dt="2019-09-17T14:58:14.798" v="382" actId="20577"/>
        <pc:sldMkLst>
          <pc:docMk/>
          <pc:sldMk cId="1287916596" sldId="278"/>
        </pc:sldMkLst>
        <pc:spChg chg="mod">
          <ac:chgData name="Regina Heutz" userId="9aaae9739648f60c" providerId="LiveId" clId="{5F04899B-6FD6-4D88-8896-E62AEDC6ECA8}" dt="2019-09-17T14:57:55.114" v="378" actId="20577"/>
          <ac:spMkLst>
            <pc:docMk/>
            <pc:sldMk cId="1287916596" sldId="278"/>
            <ac:spMk id="4" creationId="{3D1373A8-FADB-47C5-B446-A2B60E1EA798}"/>
          </ac:spMkLst>
        </pc:spChg>
        <pc:spChg chg="mod">
          <ac:chgData name="Regina Heutz" userId="9aaae9739648f60c" providerId="LiveId" clId="{5F04899B-6FD6-4D88-8896-E62AEDC6ECA8}" dt="2019-09-17T14:58:14.798" v="382" actId="20577"/>
          <ac:spMkLst>
            <pc:docMk/>
            <pc:sldMk cId="1287916596" sldId="278"/>
            <ac:spMk id="5" creationId="{9BB6E036-BD35-4371-8FC6-0262CCFC37C1}"/>
          </ac:spMkLst>
        </pc:spChg>
      </pc:sldChg>
    </pc:docChg>
  </pc:docChgLst>
  <pc:docChgLst>
    <pc:chgData name="Regina Heutz" userId="9aaae9739648f60c" providerId="LiveId" clId="{99AE6C97-1398-46AB-A345-4F1CEBAFE88F}"/>
    <pc:docChg chg="custSel addSld delSld modSld">
      <pc:chgData name="Regina Heutz" userId="9aaae9739648f60c" providerId="LiveId" clId="{99AE6C97-1398-46AB-A345-4F1CEBAFE88F}" dt="2021-08-30T12:13:28.467" v="844" actId="14100"/>
      <pc:docMkLst>
        <pc:docMk/>
      </pc:docMkLst>
      <pc:sldChg chg="modSp mod">
        <pc:chgData name="Regina Heutz" userId="9aaae9739648f60c" providerId="LiveId" clId="{99AE6C97-1398-46AB-A345-4F1CEBAFE88F}" dt="2021-08-30T10:15:56.212" v="3" actId="20577"/>
        <pc:sldMkLst>
          <pc:docMk/>
          <pc:sldMk cId="626702054" sldId="256"/>
        </pc:sldMkLst>
        <pc:spChg chg="mod">
          <ac:chgData name="Regina Heutz" userId="9aaae9739648f60c" providerId="LiveId" clId="{99AE6C97-1398-46AB-A345-4F1CEBAFE88F}" dt="2021-08-30T10:15:56.212" v="3" actId="20577"/>
          <ac:spMkLst>
            <pc:docMk/>
            <pc:sldMk cId="626702054" sldId="256"/>
            <ac:spMk id="2" creationId="{8482D8A4-F042-4ACA-80C7-AEC672696C5D}"/>
          </ac:spMkLst>
        </pc:spChg>
      </pc:sldChg>
      <pc:sldChg chg="modSp mod">
        <pc:chgData name="Regina Heutz" userId="9aaae9739648f60c" providerId="LiveId" clId="{99AE6C97-1398-46AB-A345-4F1CEBAFE88F}" dt="2021-08-30T10:37:28.159" v="819" actId="20577"/>
        <pc:sldMkLst>
          <pc:docMk/>
          <pc:sldMk cId="2965788612" sldId="259"/>
        </pc:sldMkLst>
        <pc:spChg chg="mod">
          <ac:chgData name="Regina Heutz" userId="9aaae9739648f60c" providerId="LiveId" clId="{99AE6C97-1398-46AB-A345-4F1CEBAFE88F}" dt="2021-08-30T10:37:28.159" v="819" actId="20577"/>
          <ac:spMkLst>
            <pc:docMk/>
            <pc:sldMk cId="2965788612" sldId="259"/>
            <ac:spMk id="5" creationId="{9BB6E036-BD35-4371-8FC6-0262CCFC37C1}"/>
          </ac:spMkLst>
        </pc:spChg>
      </pc:sldChg>
      <pc:sldChg chg="modSp mod">
        <pc:chgData name="Regina Heutz" userId="9aaae9739648f60c" providerId="LiveId" clId="{99AE6C97-1398-46AB-A345-4F1CEBAFE88F}" dt="2021-08-30T10:20:12.023" v="16" actId="20577"/>
        <pc:sldMkLst>
          <pc:docMk/>
          <pc:sldMk cId="2803270934" sldId="260"/>
        </pc:sldMkLst>
        <pc:spChg chg="mod">
          <ac:chgData name="Regina Heutz" userId="9aaae9739648f60c" providerId="LiveId" clId="{99AE6C97-1398-46AB-A345-4F1CEBAFE88F}" dt="2021-08-30T10:20:12.023" v="16" actId="20577"/>
          <ac:spMkLst>
            <pc:docMk/>
            <pc:sldMk cId="2803270934" sldId="260"/>
            <ac:spMk id="5" creationId="{9BB6E036-BD35-4371-8FC6-0262CCFC37C1}"/>
          </ac:spMkLst>
        </pc:spChg>
      </pc:sldChg>
      <pc:sldChg chg="addSp delSp modSp mod">
        <pc:chgData name="Regina Heutz" userId="9aaae9739648f60c" providerId="LiveId" clId="{99AE6C97-1398-46AB-A345-4F1CEBAFE88F}" dt="2021-08-30T12:13:28.467" v="844" actId="14100"/>
        <pc:sldMkLst>
          <pc:docMk/>
          <pc:sldMk cId="278379673" sldId="264"/>
        </pc:sldMkLst>
        <pc:spChg chg="mod">
          <ac:chgData name="Regina Heutz" userId="9aaae9739648f60c" providerId="LiveId" clId="{99AE6C97-1398-46AB-A345-4F1CEBAFE88F}" dt="2021-08-30T12:12:26.523" v="839" actId="14100"/>
          <ac:spMkLst>
            <pc:docMk/>
            <pc:sldMk cId="278379673" sldId="264"/>
            <ac:spMk id="5" creationId="{9BB6E036-BD35-4371-8FC6-0262CCFC37C1}"/>
          </ac:spMkLst>
        </pc:spChg>
        <pc:picChg chg="del">
          <ac:chgData name="Regina Heutz" userId="9aaae9739648f60c" providerId="LiveId" clId="{99AE6C97-1398-46AB-A345-4F1CEBAFE88F}" dt="2021-08-30T12:12:00.522" v="835" actId="21"/>
          <ac:picMkLst>
            <pc:docMk/>
            <pc:sldMk cId="278379673" sldId="264"/>
            <ac:picMk id="2" creationId="{2CBA6F87-93B9-4E95-BC24-52BB67A2D7AE}"/>
          </ac:picMkLst>
        </pc:picChg>
        <pc:picChg chg="del">
          <ac:chgData name="Regina Heutz" userId="9aaae9739648f60c" providerId="LiveId" clId="{99AE6C97-1398-46AB-A345-4F1CEBAFE88F}" dt="2021-08-30T12:11:50.756" v="833" actId="478"/>
          <ac:picMkLst>
            <pc:docMk/>
            <pc:sldMk cId="278379673" sldId="264"/>
            <ac:picMk id="3" creationId="{52403903-3D42-4E3B-AD33-534434282524}"/>
          </ac:picMkLst>
        </pc:picChg>
        <pc:picChg chg="add mod modCrop">
          <ac:chgData name="Regina Heutz" userId="9aaae9739648f60c" providerId="LiveId" clId="{99AE6C97-1398-46AB-A345-4F1CEBAFE88F}" dt="2021-08-30T12:13:28.467" v="844" actId="14100"/>
          <ac:picMkLst>
            <pc:docMk/>
            <pc:sldMk cId="278379673" sldId="264"/>
            <ac:picMk id="6" creationId="{A2A42953-8C8C-4EF0-80C1-DF79ACB5ED65}"/>
          </ac:picMkLst>
        </pc:picChg>
      </pc:sldChg>
      <pc:sldChg chg="modSp mod">
        <pc:chgData name="Regina Heutz" userId="9aaae9739648f60c" providerId="LiveId" clId="{99AE6C97-1398-46AB-A345-4F1CEBAFE88F}" dt="2021-08-30T10:31:31.293" v="502" actId="20577"/>
        <pc:sldMkLst>
          <pc:docMk/>
          <pc:sldMk cId="4223738205" sldId="272"/>
        </pc:sldMkLst>
        <pc:spChg chg="mod">
          <ac:chgData name="Regina Heutz" userId="9aaae9739648f60c" providerId="LiveId" clId="{99AE6C97-1398-46AB-A345-4F1CEBAFE88F}" dt="2021-08-30T10:31:31.293" v="502" actId="20577"/>
          <ac:spMkLst>
            <pc:docMk/>
            <pc:sldMk cId="4223738205" sldId="272"/>
            <ac:spMk id="5" creationId="{9BB6E036-BD35-4371-8FC6-0262CCFC37C1}"/>
          </ac:spMkLst>
        </pc:spChg>
      </pc:sldChg>
      <pc:sldChg chg="modSp mod">
        <pc:chgData name="Regina Heutz" userId="9aaae9739648f60c" providerId="LiveId" clId="{99AE6C97-1398-46AB-A345-4F1CEBAFE88F}" dt="2021-08-30T10:37:06.513" v="800" actId="20577"/>
        <pc:sldMkLst>
          <pc:docMk/>
          <pc:sldMk cId="2800206682" sldId="273"/>
        </pc:sldMkLst>
        <pc:spChg chg="mod">
          <ac:chgData name="Regina Heutz" userId="9aaae9739648f60c" providerId="LiveId" clId="{99AE6C97-1398-46AB-A345-4F1CEBAFE88F}" dt="2021-08-30T10:37:06.513" v="800" actId="20577"/>
          <ac:spMkLst>
            <pc:docMk/>
            <pc:sldMk cId="2800206682" sldId="273"/>
            <ac:spMk id="5" creationId="{9BB6E036-BD35-4371-8FC6-0262CCFC37C1}"/>
          </ac:spMkLst>
        </pc:spChg>
      </pc:sldChg>
      <pc:sldChg chg="modSp mod">
        <pc:chgData name="Regina Heutz" userId="9aaae9739648f60c" providerId="LiveId" clId="{99AE6C97-1398-46AB-A345-4F1CEBAFE88F}" dt="2021-08-30T10:32:03.692" v="537" actId="20577"/>
        <pc:sldMkLst>
          <pc:docMk/>
          <pc:sldMk cId="1109120636" sldId="275"/>
        </pc:sldMkLst>
        <pc:spChg chg="mod">
          <ac:chgData name="Regina Heutz" userId="9aaae9739648f60c" providerId="LiveId" clId="{99AE6C97-1398-46AB-A345-4F1CEBAFE88F}" dt="2021-08-30T10:32:03.692" v="537" actId="20577"/>
          <ac:spMkLst>
            <pc:docMk/>
            <pc:sldMk cId="1109120636" sldId="275"/>
            <ac:spMk id="2" creationId="{8482D8A4-F042-4ACA-80C7-AEC672696C5D}"/>
          </ac:spMkLst>
        </pc:spChg>
      </pc:sldChg>
      <pc:sldChg chg="modSp mod">
        <pc:chgData name="Regina Heutz" userId="9aaae9739648f60c" providerId="LiveId" clId="{99AE6C97-1398-46AB-A345-4F1CEBAFE88F}" dt="2021-08-30T10:30:06.969" v="336" actId="20577"/>
        <pc:sldMkLst>
          <pc:docMk/>
          <pc:sldMk cId="3593616109" sldId="276"/>
        </pc:sldMkLst>
        <pc:spChg chg="mod">
          <ac:chgData name="Regina Heutz" userId="9aaae9739648f60c" providerId="LiveId" clId="{99AE6C97-1398-46AB-A345-4F1CEBAFE88F}" dt="2021-08-30T10:30:06.969" v="336" actId="20577"/>
          <ac:spMkLst>
            <pc:docMk/>
            <pc:sldMk cId="3593616109" sldId="276"/>
            <ac:spMk id="5" creationId="{9BB6E036-BD35-4371-8FC6-0262CCFC37C1}"/>
          </ac:spMkLst>
        </pc:spChg>
      </pc:sldChg>
      <pc:sldChg chg="addSp delSp modSp new del mod modClrScheme chgLayout">
        <pc:chgData name="Regina Heutz" userId="9aaae9739648f60c" providerId="LiveId" clId="{99AE6C97-1398-46AB-A345-4F1CEBAFE88F}" dt="2021-08-30T10:45:27.156" v="832" actId="2696"/>
        <pc:sldMkLst>
          <pc:docMk/>
          <pc:sldMk cId="2181150085" sldId="279"/>
        </pc:sldMkLst>
        <pc:spChg chg="del">
          <ac:chgData name="Regina Heutz" userId="9aaae9739648f60c" providerId="LiveId" clId="{99AE6C97-1398-46AB-A345-4F1CEBAFE88F}" dt="2021-08-30T10:43:49.532" v="824" actId="700"/>
          <ac:spMkLst>
            <pc:docMk/>
            <pc:sldMk cId="2181150085" sldId="279"/>
            <ac:spMk id="2" creationId="{13DCF0D4-E720-413A-8195-ADA4D102AC40}"/>
          </ac:spMkLst>
        </pc:spChg>
        <pc:graphicFrameChg chg="add del mod">
          <ac:chgData name="Regina Heutz" userId="9aaae9739648f60c" providerId="LiveId" clId="{99AE6C97-1398-46AB-A345-4F1CEBAFE88F}" dt="2021-08-30T10:42:08.591" v="822"/>
          <ac:graphicFrameMkLst>
            <pc:docMk/>
            <pc:sldMk cId="2181150085" sldId="279"/>
            <ac:graphicFrameMk id="3" creationId="{22629364-5118-4C1F-BF6B-C236AEF4ED4A}"/>
          </ac:graphicFrameMkLst>
        </pc:graphicFrameChg>
        <pc:graphicFrameChg chg="add del mod">
          <ac:chgData name="Regina Heutz" userId="9aaae9739648f60c" providerId="LiveId" clId="{99AE6C97-1398-46AB-A345-4F1CEBAFE88F}" dt="2021-08-30T10:45:13.110" v="831" actId="21"/>
          <ac:graphicFrameMkLst>
            <pc:docMk/>
            <pc:sldMk cId="2181150085" sldId="279"/>
            <ac:graphicFrameMk id="5" creationId="{97C18EC3-F3EF-4A42-9164-7850608705B5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1C93A1-6764-4308-AD55-1F7F1EB8B0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7FD7ADB-7C4A-44C6-9D7E-76E0638096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C96312F-7604-4622-83C4-010638CFA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49D18-4D1A-4709-8B25-84F5153C6AD2}" type="datetimeFigureOut">
              <a:rPr lang="de-DE" smtClean="0"/>
              <a:t>10.08.2023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519465-0A83-4F4A-89C6-5521BBA75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F7A6961-B9FC-477A-BE46-E243B2D9B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41B2B-FE71-44D8-951F-32304AFFD2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9021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D2E658-369D-465F-8ACF-CCCE6CFCF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00F2C80-636C-48CC-B407-6350976F44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7228AB9-C9C6-482A-B455-647A1958C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49D18-4D1A-4709-8B25-84F5153C6AD2}" type="datetimeFigureOut">
              <a:rPr lang="de-DE" smtClean="0"/>
              <a:t>10.08.2023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85BD81-432F-4B44-9738-FAAA756BF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9172EE-4232-44CF-98E1-C68292E30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41B2B-FE71-44D8-951F-32304AFFD2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5129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A4F16A1-7FD0-41A2-AB95-8133209DC4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C6EB227-0CDA-4829-9494-5869E2E526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847F1D2-D06F-41D7-AC40-EC7CEF172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49D18-4D1A-4709-8B25-84F5153C6AD2}" type="datetimeFigureOut">
              <a:rPr lang="de-DE" smtClean="0"/>
              <a:t>10.08.2023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CD253E-3298-4FB7-98A0-F240540D3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42FAAE-6034-4387-AFE4-3E7B0A1B1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41B2B-FE71-44D8-951F-32304AFFD2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9326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28483-83DD-499D-8BD2-A3A14F7D2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0AFE6A8-9396-4AD4-8F21-647BA8041B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356D10C-0F46-4458-A911-589C19437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49D18-4D1A-4709-8B25-84F5153C6AD2}" type="datetimeFigureOut">
              <a:rPr lang="de-DE" smtClean="0"/>
              <a:t>10.08.2023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E5DCCC4-83C7-4A28-B43C-208B30599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823114-7BDF-4B4F-AF12-ECFB87B61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41B2B-FE71-44D8-951F-32304AFFD2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2686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3FC5BE-DCF6-4DF6-B6C5-A4D84518E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492A658-F8FA-43AD-A039-AC80FE391E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9CD6434-343F-4FD6-839A-A19ED9F8C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49D18-4D1A-4709-8B25-84F5153C6AD2}" type="datetimeFigureOut">
              <a:rPr lang="de-DE" smtClean="0"/>
              <a:t>10.08.2023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57717C-5ECC-459C-B544-6FCE837A5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837C212-8B45-46AC-B9E2-50B892BF5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41B2B-FE71-44D8-951F-32304AFFD2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4422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56ED0B-359A-4CF5-82AE-35C807A3A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ACFC8A2-672C-4AB0-A5D5-A35141FF91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175C37-B087-42B4-9BD7-48D1BA313F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23035EC-EA20-4992-B13B-7908F9A88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49D18-4D1A-4709-8B25-84F5153C6AD2}" type="datetimeFigureOut">
              <a:rPr lang="de-DE" smtClean="0"/>
              <a:t>10.08.2023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91CA44A-A997-48EB-86F7-04A4730B3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7086501-35C9-49BB-92B0-063F43AB4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41B2B-FE71-44D8-951F-32304AFFD2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9987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F0F3E4-B45B-4F43-BA1D-4355777C8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3274FF4-B6C1-4BBC-9FD6-9B7316FAF1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B002069-75FF-45AD-B8D0-899FBD9E10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6B4F7F9-2940-4461-A41F-56FA75F453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64853A8-AC39-4D3C-9875-0FACD83577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A0229D2-D89F-417C-A251-026C753F2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49D18-4D1A-4709-8B25-84F5153C6AD2}" type="datetimeFigureOut">
              <a:rPr lang="de-DE" smtClean="0"/>
              <a:t>10.08.2023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0F1B7DF-511E-402E-8B63-238895CFB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A008E58-1977-48BA-911C-1FD1348B5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41B2B-FE71-44D8-951F-32304AFFD2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7017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BE2110-ADE1-433A-91F3-C9F0FE696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A0C79B6-8DEB-47BA-9E0E-38B03C22E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49D18-4D1A-4709-8B25-84F5153C6AD2}" type="datetimeFigureOut">
              <a:rPr lang="de-DE" smtClean="0"/>
              <a:t>10.08.2023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4629BB9-B92E-4912-97F9-59C2C04EF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ACBFDCD-5CF3-4730-8335-2B8B676D5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41B2B-FE71-44D8-951F-32304AFFD2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8400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32E6648-15E3-4826-9F6B-3063B0483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49D18-4D1A-4709-8B25-84F5153C6AD2}" type="datetimeFigureOut">
              <a:rPr lang="de-DE" smtClean="0"/>
              <a:t>10.08.2023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0576656-BCBB-43BD-A77B-7E5A4DEC6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9758C74-965C-4FDF-9C95-29A95A4B7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41B2B-FE71-44D8-951F-32304AFFD2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4517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53D64F-6C3E-4425-B823-B02CF7BE8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D11847C-A89C-4A92-B174-71E78CE3E6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65221D7-9EA2-4333-B977-B16D394A15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FD8E1CC-B4F7-417B-86B2-AED87890F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49D18-4D1A-4709-8B25-84F5153C6AD2}" type="datetimeFigureOut">
              <a:rPr lang="de-DE" smtClean="0"/>
              <a:t>10.08.2023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63BEF23-32B0-4944-851A-D02CFBBF6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96475CA-D145-4166-871D-8CFAA06A4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41B2B-FE71-44D8-951F-32304AFFD2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3568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78050C-B9FF-412B-8597-155E80F01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C4358D6-19D0-4949-B75D-C4B12FD5F7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F01C948-7790-47D2-A483-71C29927A7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450B1EC-220A-4925-8A18-C438D4253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49D18-4D1A-4709-8B25-84F5153C6AD2}" type="datetimeFigureOut">
              <a:rPr lang="de-DE" smtClean="0"/>
              <a:t>10.08.2023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46CDC78-9511-440E-B906-13CE82424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370DD3B-0058-444C-9FA6-53CF83175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41B2B-FE71-44D8-951F-32304AFFD2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1720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C4B9CAD-E924-4CEC-955F-C9E09F876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A3B8F90-C3C6-4536-BB5F-403C5B18F7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7572014-AA8A-4F54-B497-88408DD716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49D18-4D1A-4709-8B25-84F5153C6AD2}" type="datetimeFigureOut">
              <a:rPr lang="de-DE" smtClean="0"/>
              <a:t>10.08.2023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4CC68F8-8FF5-4601-8D50-AB9A8EA3B1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F0A55E-745D-4156-8E88-7A86D944B8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41B2B-FE71-44D8-951F-32304AFFD2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8962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c.hunger@sgp.schule.koeln" TargetMode="External"/><Relationship Id="rId2" Type="http://schemas.openxmlformats.org/officeDocument/2006/relationships/hyperlink" Target="mailto:esser@sgp.schule.koeln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82D8A4-F042-4ACA-80C7-AEC672696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32077"/>
            <a:ext cx="10058400" cy="4609247"/>
          </a:xfrm>
        </p:spPr>
        <p:txBody>
          <a:bodyPr>
            <a:normAutofit fontScale="90000"/>
          </a:bodyPr>
          <a:lstStyle/>
          <a:p>
            <a:pPr algn="ctr"/>
            <a:r>
              <a:rPr lang="de-DE" sz="7200" b="1" dirty="0">
                <a:latin typeface="+mn-lt"/>
              </a:rPr>
              <a:t>Informationsveranstaltung </a:t>
            </a:r>
            <a:br>
              <a:rPr lang="de-DE" sz="7200" b="1" dirty="0">
                <a:latin typeface="+mn-lt"/>
              </a:rPr>
            </a:br>
            <a:r>
              <a:rPr lang="de-DE" sz="7200" b="1" dirty="0">
                <a:latin typeface="+mn-lt"/>
              </a:rPr>
              <a:t>zum</a:t>
            </a:r>
            <a:br>
              <a:rPr lang="de-DE" sz="7200" dirty="0">
                <a:latin typeface="+mn-lt"/>
              </a:rPr>
            </a:br>
            <a:r>
              <a:rPr lang="de-DE" sz="7200" b="1" dirty="0">
                <a:latin typeface="+mn-lt"/>
              </a:rPr>
              <a:t>Betriebspraktikum </a:t>
            </a:r>
            <a:br>
              <a:rPr lang="de-DE" sz="4400" dirty="0">
                <a:latin typeface="+mn-lt"/>
              </a:rPr>
            </a:br>
            <a:r>
              <a:rPr lang="de-DE" sz="4400" dirty="0">
                <a:latin typeface="+mn-lt"/>
              </a:rPr>
              <a:t> </a:t>
            </a:r>
            <a:br>
              <a:rPr lang="de-DE" sz="4400" dirty="0">
                <a:latin typeface="+mn-lt"/>
              </a:rPr>
            </a:br>
            <a:endParaRPr lang="de-DE" sz="32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26702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3D1373A8-FADB-47C5-B446-A2B60E1EA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gradFill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de-DE" sz="4000" b="1" dirty="0">
                <a:latin typeface="+mn-lt"/>
              </a:rPr>
              <a:t>Vorbereitung des Praktikums</a:t>
            </a:r>
            <a:endParaRPr lang="de-DE" sz="4000" b="1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BB6E036-BD35-4371-8FC6-0262CCFC3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de-DE" dirty="0"/>
          </a:p>
          <a:p>
            <a:pPr marL="0" indent="0" algn="just">
              <a:buNone/>
            </a:pPr>
            <a:endParaRPr lang="de-DE" dirty="0"/>
          </a:p>
          <a:p>
            <a:pPr marL="0" indent="0" algn="just">
              <a:buNone/>
            </a:pPr>
            <a:r>
              <a:rPr lang="de-DE" dirty="0"/>
              <a:t>Die unmittelbare schulische Vorbereitung des Praktikums erfolgt im </a:t>
            </a:r>
            <a:r>
              <a:rPr lang="de-DE" b="1" dirty="0"/>
              <a:t>Politikunterricht</a:t>
            </a:r>
            <a:r>
              <a:rPr lang="de-DE" dirty="0"/>
              <a:t>. Dort wird auch über die von den Schülerinnen und Schülern zu führende Praktikumsmappe gesprochen. </a:t>
            </a:r>
          </a:p>
          <a:p>
            <a:pPr marL="0" indent="0" algn="just">
              <a:buNone/>
            </a:pPr>
            <a:r>
              <a:rPr lang="de-DE" dirty="0"/>
              <a:t>Herr Aydin von der Agentur für Arbeit hat zudem in jeder Klasse der Jahrgangsstufe 9 eine Informationsveranstaltung vorgesehen, in welcher auf das Praktikum eingegangen wird. Der Termin steht noch nicht fest. </a:t>
            </a:r>
          </a:p>
        </p:txBody>
      </p:sp>
    </p:spTree>
    <p:extLst>
      <p:ext uri="{BB962C8B-B14F-4D97-AF65-F5344CB8AC3E}">
        <p14:creationId xmlns:p14="http://schemas.microsoft.com/office/powerpoint/2010/main" val="2800206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3D1373A8-FADB-47C5-B446-A2B60E1EA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gradFill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de-DE" sz="4000" b="1" dirty="0">
                <a:latin typeface="+mn-lt"/>
              </a:rPr>
              <a:t>Betreuung während des Praktikums</a:t>
            </a:r>
            <a:endParaRPr lang="de-DE" sz="4000" b="1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BB6E036-BD35-4371-8FC6-0262CCFC3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22529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de-DE" dirty="0"/>
          </a:p>
          <a:p>
            <a:pPr marL="0" indent="0" algn="just">
              <a:buNone/>
            </a:pPr>
            <a:r>
              <a:rPr lang="de-DE" dirty="0"/>
              <a:t>Die Schülerin oder der Schüler </a:t>
            </a:r>
            <a:r>
              <a:rPr lang="de-DE" b="1" dirty="0"/>
              <a:t>fragt vor dem Praktikum </a:t>
            </a:r>
            <a:r>
              <a:rPr lang="de-DE" dirty="0"/>
              <a:t>eine sie/ihn unterrichtende Lehrkraft, ob sie/er die Betreuung übernehmen kann.</a:t>
            </a:r>
          </a:p>
          <a:p>
            <a:pPr marL="0" indent="0" algn="just">
              <a:buNone/>
            </a:pPr>
            <a:r>
              <a:rPr lang="de-DE" dirty="0">
                <a:sym typeface="Wingdings" panose="05000000000000000000" pitchFamily="2" charset="2"/>
              </a:rPr>
              <a:t>Am ersten Praktikumstag wird von Seiten der Praktikantin/ des Praktikanten </a:t>
            </a:r>
            <a:r>
              <a:rPr lang="de-DE" b="1" dirty="0">
                <a:sym typeface="Wingdings" panose="05000000000000000000" pitchFamily="2" charset="2"/>
              </a:rPr>
              <a:t>per Mail Kontakt</a:t>
            </a:r>
            <a:r>
              <a:rPr lang="de-DE" dirty="0">
                <a:sym typeface="Wingdings" panose="05000000000000000000" pitchFamily="2" charset="2"/>
              </a:rPr>
              <a:t> aufgenommen, es sei denn, mit der Lehrkraft ist z.B. ein Telefonat vereinbart.</a:t>
            </a:r>
          </a:p>
          <a:p>
            <a:pPr marL="0" indent="0" algn="just">
              <a:buNone/>
            </a:pPr>
            <a:r>
              <a:rPr lang="de-DE" dirty="0">
                <a:sym typeface="Wingdings" panose="05000000000000000000" pitchFamily="2" charset="2"/>
              </a:rPr>
              <a:t>Während des Praktikums findet in der Regel ein </a:t>
            </a:r>
            <a:r>
              <a:rPr lang="de-DE" b="1" dirty="0">
                <a:sym typeface="Wingdings" panose="05000000000000000000" pitchFamily="2" charset="2"/>
              </a:rPr>
              <a:t>Besuch durch die Lehrkraft </a:t>
            </a:r>
            <a:r>
              <a:rPr lang="de-DE" dirty="0">
                <a:sym typeface="Wingdings" panose="05000000000000000000" pitchFamily="2" charset="2"/>
              </a:rPr>
              <a:t>statt. </a:t>
            </a:r>
          </a:p>
          <a:p>
            <a:pPr marL="0" indent="0" algn="just">
              <a:buNone/>
            </a:pPr>
            <a:r>
              <a:rPr lang="de-DE" dirty="0">
                <a:sym typeface="Wingdings" panose="05000000000000000000" pitchFamily="2" charset="2"/>
              </a:rPr>
              <a:t>Die Lehrkraft erhält die digital ausgefüllte Mappe am zweiten Montag nach Beendigung des Praktikums in Papierform.</a:t>
            </a:r>
          </a:p>
          <a:p>
            <a:pPr marL="0" indent="0" algn="just">
              <a:buNone/>
            </a:pPr>
            <a:endParaRPr lang="de-DE" dirty="0">
              <a:sym typeface="Wingdings" panose="05000000000000000000" pitchFamily="2" charset="2"/>
            </a:endParaRPr>
          </a:p>
          <a:p>
            <a:pPr marL="0" indent="0" algn="just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237382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3D1373A8-FADB-47C5-B446-A2B60E1EA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800" y="439016"/>
            <a:ext cx="10515600" cy="1325563"/>
          </a:xfrm>
          <a:gradFill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de-DE" sz="4000" b="1" dirty="0">
                <a:latin typeface="+mn-lt"/>
              </a:rPr>
              <a:t>Krankheit während des Praktikums</a:t>
            </a:r>
            <a:endParaRPr lang="de-DE" sz="4000" b="1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BB6E036-BD35-4371-8FC6-0262CCFC3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22529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de-DE" dirty="0"/>
          </a:p>
          <a:p>
            <a:pPr marL="0" indent="0" algn="just">
              <a:buNone/>
            </a:pPr>
            <a:r>
              <a:rPr lang="de-DE" dirty="0">
                <a:sym typeface="Wingdings" panose="05000000000000000000" pitchFamily="2" charset="2"/>
              </a:rPr>
              <a:t>Sollte es während der Zeit des Praktikums zu einer Erkrankung kommen, </a:t>
            </a:r>
            <a:r>
              <a:rPr lang="de-DE" b="1" dirty="0">
                <a:sym typeface="Wingdings" panose="05000000000000000000" pitchFamily="2" charset="2"/>
              </a:rPr>
              <a:t>müssen Betrieb </a:t>
            </a:r>
            <a:r>
              <a:rPr lang="de-DE" b="1" u="sng" dirty="0">
                <a:sym typeface="Wingdings" panose="05000000000000000000" pitchFamily="2" charset="2"/>
              </a:rPr>
              <a:t>und</a:t>
            </a:r>
            <a:r>
              <a:rPr lang="de-DE" b="1" dirty="0">
                <a:sym typeface="Wingdings" panose="05000000000000000000" pitchFamily="2" charset="2"/>
              </a:rPr>
              <a:t> Schule informiert werden. </a:t>
            </a:r>
          </a:p>
          <a:p>
            <a:pPr marL="0" indent="0" algn="just">
              <a:buNone/>
            </a:pPr>
            <a:endParaRPr lang="de-DE" b="1" dirty="0">
              <a:sym typeface="Wingdings" panose="05000000000000000000" pitchFamily="2" charset="2"/>
            </a:endParaRPr>
          </a:p>
          <a:p>
            <a:pPr marL="514350" indent="-514350" algn="just">
              <a:buAutoNum type="arabicPeriod"/>
            </a:pPr>
            <a:r>
              <a:rPr lang="de-DE" dirty="0">
                <a:sym typeface="Wingdings" panose="05000000000000000000" pitchFamily="2" charset="2"/>
              </a:rPr>
              <a:t>Der Betrieb</a:t>
            </a:r>
          </a:p>
          <a:p>
            <a:pPr marL="514350" indent="-514350" algn="just">
              <a:buAutoNum type="arabicPeriod"/>
            </a:pPr>
            <a:r>
              <a:rPr lang="de-DE" dirty="0">
                <a:sym typeface="Wingdings" panose="05000000000000000000" pitchFamily="2" charset="2"/>
              </a:rPr>
              <a:t>Die Schule</a:t>
            </a:r>
          </a:p>
          <a:p>
            <a:pPr marL="514350" indent="-514350" algn="just">
              <a:buAutoNum type="arabicPeriod"/>
            </a:pPr>
            <a:r>
              <a:rPr lang="de-DE" dirty="0">
                <a:sym typeface="Wingdings" panose="05000000000000000000" pitchFamily="2" charset="2"/>
              </a:rPr>
              <a:t>Die betreuende Lehrkraft</a:t>
            </a:r>
          </a:p>
          <a:p>
            <a:pPr marL="0" indent="0" algn="just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1359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82D8A4-F042-4ACA-80C7-AEC672696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43842"/>
            <a:ext cx="10058400" cy="5797932"/>
          </a:xfrm>
        </p:spPr>
        <p:txBody>
          <a:bodyPr>
            <a:normAutofit fontScale="90000"/>
          </a:bodyPr>
          <a:lstStyle/>
          <a:p>
            <a:pPr algn="ctr"/>
            <a:r>
              <a:rPr lang="de-DE" sz="6600" b="1" dirty="0">
                <a:latin typeface="+mn-lt"/>
              </a:rPr>
              <a:t>Wir wünschen allen Schülerinnen und Schülern viel Erfolg und Spaß beim Betriebspraktikum</a:t>
            </a:r>
            <a:br>
              <a:rPr lang="de-DE" sz="6600" b="1" dirty="0">
                <a:latin typeface="+mn-lt"/>
              </a:rPr>
            </a:br>
            <a:br>
              <a:rPr lang="de-DE" sz="6600" b="1" dirty="0">
                <a:latin typeface="+mn-lt"/>
              </a:rPr>
            </a:br>
            <a:r>
              <a:rPr lang="de-DE" sz="3600" b="1" dirty="0">
                <a:latin typeface="+mn-lt"/>
              </a:rPr>
              <a:t>Bei Fragen können Sie sich gerne an Herrn Esser unter </a:t>
            </a:r>
            <a:r>
              <a:rPr lang="de-DE" sz="3600" b="1" dirty="0" err="1">
                <a:latin typeface="+mn-lt"/>
                <a:hlinkClick r:id="rId2"/>
              </a:rPr>
              <a:t>esser@sgp.schule.koeln</a:t>
            </a:r>
            <a:r>
              <a:rPr lang="de-DE" sz="3600" b="1" dirty="0">
                <a:latin typeface="+mn-lt"/>
              </a:rPr>
              <a:t> oder an Herrn Aichinger unter </a:t>
            </a:r>
            <a:r>
              <a:rPr lang="de-DE" sz="3600" b="1" dirty="0" err="1">
                <a:latin typeface="+mn-lt"/>
                <a:hlinkClick r:id="rId3"/>
              </a:rPr>
              <a:t>aichinger@sgp.schule.koeln</a:t>
            </a:r>
            <a:r>
              <a:rPr lang="de-DE" sz="3600" b="1" dirty="0">
                <a:latin typeface="+mn-lt"/>
              </a:rPr>
              <a:t> wenden.</a:t>
            </a:r>
            <a:endParaRPr lang="de-DE" sz="3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09120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BB6E036-BD35-4371-8FC6-0262CCFC3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8654" y="1690688"/>
            <a:ext cx="9765145" cy="422529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endParaRPr lang="de-DE" dirty="0"/>
          </a:p>
          <a:p>
            <a:pPr marL="0" indent="0" algn="just">
              <a:buNone/>
            </a:pPr>
            <a:endParaRPr lang="de-DE" dirty="0"/>
          </a:p>
          <a:p>
            <a:pPr marL="0" indent="0" algn="just">
              <a:buNone/>
            </a:pPr>
            <a:endParaRPr lang="de-DE" dirty="0"/>
          </a:p>
        </p:txBody>
      </p:sp>
      <p:pic>
        <p:nvPicPr>
          <p:cNvPr id="1027" name="Bild 1">
            <a:extLst>
              <a:ext uri="{FF2B5EF4-FFF2-40B4-BE49-F238E27FC236}">
                <a16:creationId xmlns:a16="http://schemas.microsoft.com/office/drawing/2014/main" id="{824FCC7F-3317-DD69-43D5-795376F219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3314" y="100952"/>
            <a:ext cx="2030412" cy="842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Vollbild anzeigen">
            <a:extLst>
              <a:ext uri="{FF2B5EF4-FFF2-40B4-BE49-F238E27FC236}">
                <a16:creationId xmlns:a16="http://schemas.microsoft.com/office/drawing/2014/main" id="{4782344B-D31A-1642-41EB-E2003755EE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179387"/>
            <a:ext cx="1717675" cy="50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Box 22">
            <a:extLst>
              <a:ext uri="{FF2B5EF4-FFF2-40B4-BE49-F238E27FC236}">
                <a16:creationId xmlns:a16="http://schemas.microsoft.com/office/drawing/2014/main" id="{21006E86-EA18-4CF5-A5DA-46AF684C25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9550" y="169069"/>
            <a:ext cx="4152900" cy="6365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Berufs- und Studienorientierung am Stadtgymnasium Köln-Porz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C35353DA-F54B-C895-03C2-99A87AFE72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424" y="1182687"/>
            <a:ext cx="1250951" cy="1416050"/>
          </a:xfrm>
          <a:prstGeom prst="rect">
            <a:avLst/>
          </a:prstGeom>
          <a:solidFill>
            <a:srgbClr val="C5E0B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Potential erkennen,</a:t>
            </a:r>
            <a:endParaRPr kumimoji="0" lang="de-DE" altLang="de-DE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Berufsfelder kennen lernen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 Box 21">
            <a:extLst>
              <a:ext uri="{FF2B5EF4-FFF2-40B4-BE49-F238E27FC236}">
                <a16:creationId xmlns:a16="http://schemas.microsoft.com/office/drawing/2014/main" id="{7C4964FF-85FB-1BDD-4328-9ADBA64CB5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0202" y="2667000"/>
            <a:ext cx="1250951" cy="265113"/>
          </a:xfrm>
          <a:prstGeom prst="rect">
            <a:avLst/>
          </a:prstGeom>
          <a:solidFill>
            <a:srgbClr val="EAEAEA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Jgst</a:t>
            </a:r>
            <a:r>
              <a:rPr kumimoji="0" lang="de-DE" altLang="de-D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8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6AA2247B-8EFB-3627-5C8A-74826F20A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0303" y="1182687"/>
            <a:ext cx="1250950" cy="1416050"/>
          </a:xfrm>
          <a:prstGeom prst="rect">
            <a:avLst/>
          </a:prstGeom>
          <a:solidFill>
            <a:srgbClr val="C5E0B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Praxis der Arbeitswelt erproben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20">
            <a:extLst>
              <a:ext uri="{FF2B5EF4-FFF2-40B4-BE49-F238E27FC236}">
                <a16:creationId xmlns:a16="http://schemas.microsoft.com/office/drawing/2014/main" id="{3475751D-A66A-31CF-5373-70AE21772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0546" y="1202678"/>
            <a:ext cx="1250950" cy="1416050"/>
          </a:xfrm>
          <a:prstGeom prst="rect">
            <a:avLst/>
          </a:prstGeom>
          <a:solidFill>
            <a:srgbClr val="C5E0B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Praxis der Arbeitswelt erproben</a:t>
            </a:r>
            <a:endParaRPr kumimoji="0" lang="de-DE" altLang="de-DE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Entscheidungen konkretisieren und Übergänge gestalten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3A1A7BBE-0A7B-9919-2ADF-BCD33AA99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3870" y="1231320"/>
            <a:ext cx="1250950" cy="1416050"/>
          </a:xfrm>
          <a:prstGeom prst="rect">
            <a:avLst/>
          </a:prstGeom>
          <a:solidFill>
            <a:srgbClr val="C5E0B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Hochschulen und Studienwege erkunden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 Box 19">
            <a:extLst>
              <a:ext uri="{FF2B5EF4-FFF2-40B4-BE49-F238E27FC236}">
                <a16:creationId xmlns:a16="http://schemas.microsoft.com/office/drawing/2014/main" id="{8ADF4C38-3132-5144-C598-7F187FCF76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5215" y="1218553"/>
            <a:ext cx="1250950" cy="1384300"/>
          </a:xfrm>
          <a:prstGeom prst="rect">
            <a:avLst/>
          </a:prstGeom>
          <a:solidFill>
            <a:srgbClr val="C5E0B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Entscheidungen konkretisieren und Übergänge gestalten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 Box 7">
            <a:extLst>
              <a:ext uri="{FF2B5EF4-FFF2-40B4-BE49-F238E27FC236}">
                <a16:creationId xmlns:a16="http://schemas.microsoft.com/office/drawing/2014/main" id="{0CF31BC1-39B3-516E-788F-2BAA537267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9918" y="2667000"/>
            <a:ext cx="1250950" cy="265113"/>
          </a:xfrm>
          <a:prstGeom prst="rect">
            <a:avLst/>
          </a:prstGeom>
          <a:solidFill>
            <a:srgbClr val="EAEAEA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Jgst</a:t>
            </a:r>
            <a:r>
              <a:rPr kumimoji="0" lang="de-DE" altLang="de-D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9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 Box 18">
            <a:extLst>
              <a:ext uri="{FF2B5EF4-FFF2-40B4-BE49-F238E27FC236}">
                <a16:creationId xmlns:a16="http://schemas.microsoft.com/office/drawing/2014/main" id="{46D01C8F-57C3-3653-C2EB-D310E92D0D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0546" y="2699176"/>
            <a:ext cx="1250950" cy="265113"/>
          </a:xfrm>
          <a:prstGeom prst="rect">
            <a:avLst/>
          </a:prstGeom>
          <a:solidFill>
            <a:srgbClr val="EAEAEA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Jgst</a:t>
            </a:r>
            <a:r>
              <a:rPr kumimoji="0" lang="de-DE" altLang="de-D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10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Text Box 8">
            <a:extLst>
              <a:ext uri="{FF2B5EF4-FFF2-40B4-BE49-F238E27FC236}">
                <a16:creationId xmlns:a16="http://schemas.microsoft.com/office/drawing/2014/main" id="{F2844118-71E7-202C-BCE1-A84E60207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3870" y="2699177"/>
            <a:ext cx="1250950" cy="265113"/>
          </a:xfrm>
          <a:prstGeom prst="rect">
            <a:avLst/>
          </a:prstGeom>
          <a:solidFill>
            <a:srgbClr val="EAEAEA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Jgst</a:t>
            </a:r>
            <a:r>
              <a:rPr kumimoji="0" lang="de-DE" altLang="de-D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11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Text Box 17">
            <a:extLst>
              <a:ext uri="{FF2B5EF4-FFF2-40B4-BE49-F238E27FC236}">
                <a16:creationId xmlns:a16="http://schemas.microsoft.com/office/drawing/2014/main" id="{BBF7D921-A1DA-4D76-A3CE-C16D6AA1DB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1803" y="2673643"/>
            <a:ext cx="1250950" cy="265113"/>
          </a:xfrm>
          <a:prstGeom prst="rect">
            <a:avLst/>
          </a:prstGeom>
          <a:solidFill>
            <a:srgbClr val="EAEAEA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Jgst</a:t>
            </a:r>
            <a:r>
              <a:rPr kumimoji="0" lang="de-DE" altLang="de-D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12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 Box 9">
            <a:extLst>
              <a:ext uri="{FF2B5EF4-FFF2-40B4-BE49-F238E27FC236}">
                <a16:creationId xmlns:a16="http://schemas.microsoft.com/office/drawing/2014/main" id="{DFC23656-CDE3-CF96-1C4C-E3467DBF21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349" y="3339527"/>
            <a:ext cx="1250951" cy="334168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E8B54"/>
              </a:gs>
            </a:gsLst>
            <a:lin ang="27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1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Potentialanalyse</a:t>
            </a:r>
            <a:endParaRPr kumimoji="0" lang="en-US" altLang="de-DE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de-DE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Girls Day and Boys Day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de-DE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1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Individuelle</a:t>
            </a:r>
            <a:r>
              <a:rPr kumimoji="0" lang="en-US" altLang="de-DE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de-DE" sz="1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Beratung</a:t>
            </a:r>
            <a:r>
              <a:rPr kumimoji="0" lang="en-US" altLang="de-DE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de-DE" sz="1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durch</a:t>
            </a:r>
            <a:r>
              <a:rPr kumimoji="0" lang="en-US" altLang="de-DE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de-DE" sz="1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StuBos</a:t>
            </a:r>
            <a:endParaRPr kumimoji="0" lang="en-US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16">
            <a:extLst>
              <a:ext uri="{FF2B5EF4-FFF2-40B4-BE49-F238E27FC236}">
                <a16:creationId xmlns:a16="http://schemas.microsoft.com/office/drawing/2014/main" id="{F177EC33-D4EE-7247-4F85-8D6C752661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0521" y="3317392"/>
            <a:ext cx="1250950" cy="334168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9966"/>
              </a:gs>
            </a:gsLst>
            <a:lin ang="27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Informations-</a:t>
            </a:r>
            <a:endParaRPr kumimoji="0" lang="de-DE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veranstaltung</a:t>
            </a:r>
            <a:r>
              <a:rPr kumimoji="0" lang="de-DE" altLang="de-DE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der Agentur für Arbeit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Bewerbung &amp; Lebenslauf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Girls Day and Boys Day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1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Berufs</a:t>
            </a:r>
            <a:r>
              <a:rPr kumimoji="0" lang="en-US" altLang="de-DE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kumimoji="0" lang="en-US" altLang="de-DE" sz="1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orientierungs</a:t>
            </a:r>
            <a:r>
              <a:rPr kumimoji="0" lang="en-US" altLang="de-DE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-camp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1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Individuelle</a:t>
            </a:r>
            <a:r>
              <a:rPr kumimoji="0" lang="en-US" altLang="de-DE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de-DE" sz="1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Beratung</a:t>
            </a:r>
            <a:r>
              <a:rPr kumimoji="0" lang="en-US" altLang="de-DE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de-DE" sz="1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durch</a:t>
            </a:r>
            <a:r>
              <a:rPr kumimoji="0" lang="en-US" altLang="de-DE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de-DE" sz="1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StuBos</a:t>
            </a:r>
            <a:endParaRPr kumimoji="0" lang="en-US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Text Box 10">
            <a:extLst>
              <a:ext uri="{FF2B5EF4-FFF2-40B4-BE49-F238E27FC236}">
                <a16:creationId xmlns:a16="http://schemas.microsoft.com/office/drawing/2014/main" id="{EA74135A-3C3E-9546-E68B-B57348B88B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64786" y="3317391"/>
            <a:ext cx="1250950" cy="334168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9966"/>
              </a:gs>
            </a:gsLst>
            <a:lin ang="27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Praktikum</a:t>
            </a:r>
            <a:endParaRPr kumimoji="0" lang="de-DE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1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Individuelle</a:t>
            </a:r>
            <a:r>
              <a:rPr kumimoji="0" lang="en-US" altLang="de-DE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de-DE" sz="1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Beratung</a:t>
            </a:r>
            <a:r>
              <a:rPr kumimoji="0" lang="en-US" altLang="de-DE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de-DE" sz="1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durch</a:t>
            </a:r>
            <a:r>
              <a:rPr kumimoji="0" lang="en-US" altLang="de-DE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de-DE" sz="1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StuBos</a:t>
            </a:r>
            <a:endParaRPr kumimoji="0" lang="en-US" altLang="de-DE" sz="1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Anschluss-</a:t>
            </a:r>
            <a:r>
              <a:rPr kumimoji="0" lang="en-US" altLang="de-DE" sz="1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möglichkeit</a:t>
            </a:r>
            <a:r>
              <a:rPr kumimoji="0" lang="en-US" altLang="de-DE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de-DE" sz="1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Berufskolleg</a:t>
            </a:r>
            <a:endParaRPr kumimoji="0" lang="en-US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1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mit</a:t>
            </a:r>
            <a:endParaRPr kumimoji="0" lang="en-US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1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Besuch</a:t>
            </a:r>
            <a:r>
              <a:rPr kumimoji="0" lang="en-US" altLang="de-DE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de-DE" sz="1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Informations-messe</a:t>
            </a:r>
            <a:r>
              <a:rPr kumimoji="0" lang="en-US" altLang="de-DE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BK und der </a:t>
            </a:r>
            <a:r>
              <a:rPr kumimoji="0" lang="en-US" altLang="de-DE" sz="1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Ausbildungs</a:t>
            </a:r>
            <a:r>
              <a:rPr kumimoji="0" lang="en-US" altLang="de-DE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endParaRPr kumimoji="0" lang="en-US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1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messe</a:t>
            </a:r>
            <a:endParaRPr kumimoji="0" lang="en-US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 Box 15">
            <a:extLst>
              <a:ext uri="{FF2B5EF4-FFF2-40B4-BE49-F238E27FC236}">
                <a16:creationId xmlns:a16="http://schemas.microsoft.com/office/drawing/2014/main" id="{74EC0A12-6CAA-AAAF-3D97-4059F0BBEA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1860" y="3317391"/>
            <a:ext cx="1250950" cy="334168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EE8B54"/>
              </a:gs>
            </a:gsLst>
            <a:lin ang="27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Standortanalyse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Individuelle Beratung durch </a:t>
            </a:r>
            <a:r>
              <a:rPr kumimoji="0" lang="de-DE" altLang="de-DE" sz="1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StuBos</a:t>
            </a:r>
            <a:r>
              <a:rPr kumimoji="0" lang="de-DE" altLang="de-DE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Angebote der TH Köln und der Uni Köln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1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Berufs</a:t>
            </a:r>
            <a:r>
              <a:rPr kumimoji="0" lang="en-US" altLang="de-DE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</a:t>
            </a:r>
            <a:r>
              <a:rPr kumimoji="0" lang="en-US" altLang="de-DE" sz="1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orientierungs</a:t>
            </a:r>
            <a:r>
              <a:rPr kumimoji="0" lang="en-US" altLang="de-DE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-camp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de-DE" sz="1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Talentscouting</a:t>
            </a:r>
            <a:endParaRPr kumimoji="0" lang="en-US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Text Box 11">
            <a:extLst>
              <a:ext uri="{FF2B5EF4-FFF2-40B4-BE49-F238E27FC236}">
                <a16:creationId xmlns:a16="http://schemas.microsoft.com/office/drawing/2014/main" id="{E53D59ED-FD5A-C046-A049-1F6B086A05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8553" y="3321070"/>
            <a:ext cx="1250950" cy="334168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9966"/>
              </a:gs>
            </a:gsLst>
            <a:lin ang="27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Informations-</a:t>
            </a:r>
            <a:endParaRPr kumimoji="0" lang="de-DE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veranstaltung</a:t>
            </a:r>
            <a:r>
              <a:rPr kumimoji="0" lang="de-DE" altLang="de-DE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der Agentur für Arbeit und der TH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Studieren probieren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Stärkung der Entscheidungs-kompetenz I + II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Individuelle Beratung durch die </a:t>
            </a:r>
            <a:r>
              <a:rPr kumimoji="0" lang="de-DE" altLang="de-DE" sz="1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StuBOs</a:t>
            </a:r>
            <a:r>
              <a:rPr kumimoji="0" lang="de-DE" altLang="de-DE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Talentscouting</a:t>
            </a:r>
            <a:endParaRPr kumimoji="0" lang="de-DE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Text Box 2">
            <a:extLst>
              <a:ext uri="{FF2B5EF4-FFF2-40B4-BE49-F238E27FC236}">
                <a16:creationId xmlns:a16="http://schemas.microsoft.com/office/drawing/2014/main" id="{A9C3BCDB-F542-02E3-BD31-264F352F2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508000" y="7077075"/>
            <a:ext cx="6797675" cy="5667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1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Individuelle Beratungen der SchülerInnen sowie Dokumentationen im Portfolioinstrument und von Anschlussvereinbarungen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Text Box 14">
            <a:extLst>
              <a:ext uri="{FF2B5EF4-FFF2-40B4-BE49-F238E27FC236}">
                <a16:creationId xmlns:a16="http://schemas.microsoft.com/office/drawing/2014/main" id="{1EF7D103-F8D5-9065-C091-AB1E2E81DB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2818" y="1221728"/>
            <a:ext cx="1250950" cy="1397000"/>
          </a:xfrm>
          <a:prstGeom prst="rect">
            <a:avLst/>
          </a:prstGeom>
          <a:solidFill>
            <a:srgbClr val="C5E0B3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Entscheidungen treffen und Übergänge realisieren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Text Box 12">
            <a:extLst>
              <a:ext uri="{FF2B5EF4-FFF2-40B4-BE49-F238E27FC236}">
                <a16:creationId xmlns:a16="http://schemas.microsoft.com/office/drawing/2014/main" id="{99C98CA5-4DED-AABA-C8F5-A620D6F3C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2818" y="2667000"/>
            <a:ext cx="1250950" cy="265113"/>
          </a:xfrm>
          <a:prstGeom prst="rect">
            <a:avLst/>
          </a:prstGeom>
          <a:solidFill>
            <a:srgbClr val="EAEAEA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Jgst</a:t>
            </a:r>
            <a:r>
              <a:rPr kumimoji="0" lang="de-DE" altLang="de-D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13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Text Box 13">
            <a:extLst>
              <a:ext uri="{FF2B5EF4-FFF2-40B4-BE49-F238E27FC236}">
                <a16:creationId xmlns:a16="http://schemas.microsoft.com/office/drawing/2014/main" id="{26E36F65-C299-B272-6C5F-4089AF26C1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2818" y="3275975"/>
            <a:ext cx="1250950" cy="3341688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FF9966"/>
              </a:gs>
            </a:gsLst>
            <a:lin ang="2700000" scaled="1"/>
          </a:gra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Informations-</a:t>
            </a:r>
            <a:endParaRPr kumimoji="0" lang="de-DE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veranstaltung</a:t>
            </a:r>
            <a:r>
              <a:rPr kumimoji="0" lang="de-DE" altLang="de-DE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der Agentur für Arbeit und der TH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Individuelle Beratung durch die </a:t>
            </a:r>
            <a:r>
              <a:rPr kumimoji="0" lang="de-DE" altLang="de-DE" sz="1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StuBos</a:t>
            </a:r>
            <a:r>
              <a:rPr kumimoji="0" lang="de-DE" altLang="de-DE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Talentscouting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Schulabgänger-befragung</a:t>
            </a:r>
            <a:endParaRPr kumimoji="0" lang="de-DE" altLang="de-D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EckO</a:t>
            </a:r>
            <a:r>
              <a:rPr kumimoji="0" lang="de-DE" altLang="de-DE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online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D9B3791-F2A6-4F84-9054-4E6802C186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25" name="Rectangle 30">
            <a:extLst>
              <a:ext uri="{FF2B5EF4-FFF2-40B4-BE49-F238E27FC236}">
                <a16:creationId xmlns:a16="http://schemas.microsoft.com/office/drawing/2014/main" id="{F5F5AF52-DB37-C2EB-1DB5-80586DC40E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379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3D1373A8-FADB-47C5-B446-A2B60E1EA798}"/>
              </a:ext>
            </a:extLst>
          </p:cNvPr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de-DE" sz="4000" b="1" dirty="0">
                <a:latin typeface="+mn-lt"/>
              </a:rPr>
              <a:t>Ziele des Betriebspraktikums</a:t>
            </a:r>
            <a:endParaRPr lang="de-DE" sz="4000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BB6E036-BD35-4371-8FC6-0262CCFC3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1220450" cy="422529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b="1" dirty="0"/>
              <a:t>Qualifizierungsfunktion: </a:t>
            </a:r>
          </a:p>
          <a:p>
            <a:pPr>
              <a:buFontTx/>
              <a:buChar char="-"/>
            </a:pPr>
            <a:r>
              <a:rPr lang="de-DE" dirty="0"/>
              <a:t>Erwerb praktischer Erfahrungen im realen Kontext</a:t>
            </a:r>
          </a:p>
          <a:p>
            <a:pPr>
              <a:buFontTx/>
              <a:buChar char="-"/>
            </a:pPr>
            <a:r>
              <a:rPr lang="de-DE" dirty="0"/>
              <a:t>Festigung der Kompetenzen</a:t>
            </a:r>
            <a:r>
              <a:rPr lang="de-DE" i="1" dirty="0"/>
              <a:t> </a:t>
            </a:r>
            <a:r>
              <a:rPr lang="de-DE" dirty="0"/>
              <a:t>im Umgang mit Mitarbeitern und Kunden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b="1" dirty="0"/>
              <a:t>Orientierungsfunktion:</a:t>
            </a:r>
          </a:p>
          <a:p>
            <a:pPr>
              <a:buFontTx/>
              <a:buChar char="-"/>
            </a:pPr>
            <a:r>
              <a:rPr lang="de-DE" dirty="0"/>
              <a:t>Schülerinnen und Schüler werden in ihrer Berufszielorientierung unterstützt</a:t>
            </a:r>
          </a:p>
        </p:txBody>
      </p:sp>
    </p:spTree>
    <p:extLst>
      <p:ext uri="{BB962C8B-B14F-4D97-AF65-F5344CB8AC3E}">
        <p14:creationId xmlns:p14="http://schemas.microsoft.com/office/powerpoint/2010/main" val="2294348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3D1373A8-FADB-47C5-B446-A2B60E1EA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1998"/>
            <a:ext cx="10515600" cy="1325563"/>
          </a:xfrm>
          <a:gradFill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de-DE" sz="4000" b="1" dirty="0">
                <a:latin typeface="+mn-lt"/>
              </a:rPr>
              <a:t>Termin für das Betriebsprakt</a:t>
            </a:r>
            <a:r>
              <a:rPr lang="de-DE" b="1" dirty="0">
                <a:latin typeface="+mn-lt"/>
              </a:rPr>
              <a:t>ikum 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BB6E036-BD35-4371-8FC6-0262CCFC3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2040"/>
            <a:ext cx="10515600" cy="422529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de-DE" sz="6000" dirty="0"/>
          </a:p>
          <a:p>
            <a:pPr marL="0" indent="0" algn="ctr">
              <a:buNone/>
            </a:pPr>
            <a:r>
              <a:rPr lang="de-DE" sz="4400" b="1" dirty="0">
                <a:latin typeface="+mn-lt"/>
              </a:rPr>
              <a:t>28.10.2024 bis zum  08.11.2024</a:t>
            </a:r>
          </a:p>
          <a:p>
            <a:pPr marL="0" indent="0" algn="ctr">
              <a:buNone/>
            </a:pPr>
            <a:br>
              <a:rPr lang="de-DE" sz="4400" b="1" dirty="0">
                <a:latin typeface="+mn-lt"/>
              </a:rPr>
            </a:br>
            <a:r>
              <a:rPr lang="de-DE" sz="3600" b="1" dirty="0">
                <a:solidFill>
                  <a:srgbClr val="FF0000"/>
                </a:solidFill>
                <a:latin typeface="+mn-lt"/>
              </a:rPr>
              <a:t>(ggf. Verlängerung bis zum 11.11.2024)</a:t>
            </a:r>
            <a:endParaRPr lang="de-DE" sz="3600" b="1" dirty="0"/>
          </a:p>
          <a:p>
            <a:pPr marL="0" indent="0" algn="just">
              <a:buNone/>
            </a:pPr>
            <a:endParaRPr lang="de-DE" dirty="0"/>
          </a:p>
          <a:p>
            <a:pPr marL="0" indent="0" algn="just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03270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3D1373A8-FADB-47C5-B446-A2B60E1EA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gradFill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de-DE" sz="4000" b="1" dirty="0">
                <a:latin typeface="+mn-lt"/>
              </a:rPr>
              <a:t>Anforderungen an die Praktikumsstelle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BB6E036-BD35-4371-8FC6-0262CCFC3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225297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endParaRPr lang="de-DE" dirty="0"/>
          </a:p>
          <a:p>
            <a:pPr marL="0" indent="0" algn="just">
              <a:buNone/>
            </a:pPr>
            <a:r>
              <a:rPr lang="de-DE" dirty="0"/>
              <a:t>Grundsätzlich ist jeder Betrieb im </a:t>
            </a:r>
            <a:r>
              <a:rPr lang="de-DE" b="1" dirty="0"/>
              <a:t>Umfeld von 30 km </a:t>
            </a:r>
            <a:r>
              <a:rPr lang="de-DE" dirty="0"/>
              <a:t>für ein Betriebspraktikum geeignet, es ist aber sinnvoll sich vorher ausführliche Gedanken darüber zu machen, ob </a:t>
            </a:r>
            <a:r>
              <a:rPr lang="de-DE" b="1" dirty="0"/>
              <a:t>die eigenen Stärken, Interessen und Wünsche zu Beruf und Tätigkeiten passen</a:t>
            </a:r>
            <a:r>
              <a:rPr lang="de-DE" dirty="0"/>
              <a:t>, die im Praktikum kennengelernt werden. </a:t>
            </a:r>
          </a:p>
          <a:p>
            <a:pPr algn="just">
              <a:buFont typeface="Wingdings" panose="05000000000000000000" pitchFamily="2" charset="2"/>
              <a:buChar char="à"/>
            </a:pPr>
            <a:r>
              <a:rPr lang="de-DE" dirty="0"/>
              <a:t>Hier kann ein Blick in den Berufswahlpass helfen. </a:t>
            </a:r>
          </a:p>
          <a:p>
            <a:pPr algn="just">
              <a:buFont typeface="Wingdings" panose="05000000000000000000" pitchFamily="2" charset="2"/>
              <a:buChar char="à"/>
            </a:pPr>
            <a:endParaRPr lang="de-DE" dirty="0"/>
          </a:p>
          <a:p>
            <a:pPr marL="0" indent="0" algn="just">
              <a:buNone/>
            </a:pPr>
            <a:r>
              <a:rPr lang="de-DE" b="1" dirty="0"/>
              <a:t>Bitte beachten: Für manche Praktikumsstellen (z.B. bei der Polizei, beim WDR, beim Kölner Zoo) sollte man sich so früh wie möglich bewerben!</a:t>
            </a:r>
          </a:p>
        </p:txBody>
      </p:sp>
    </p:spTree>
    <p:extLst>
      <p:ext uri="{BB962C8B-B14F-4D97-AF65-F5344CB8AC3E}">
        <p14:creationId xmlns:p14="http://schemas.microsoft.com/office/powerpoint/2010/main" val="645818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3D1373A8-FADB-47C5-B446-A2B60E1EA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gradFill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de-DE" sz="4000" b="1" dirty="0">
                <a:latin typeface="+mn-lt"/>
              </a:rPr>
              <a:t>Gesetzliche Regelungen zum Betriebspraktikum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BB6E036-BD35-4371-8FC6-0262CCFC3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22529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de-DE" dirty="0"/>
          </a:p>
          <a:p>
            <a:pPr algn="just">
              <a:buFontTx/>
              <a:buChar char="-"/>
            </a:pPr>
            <a:r>
              <a:rPr lang="de-DE" dirty="0"/>
              <a:t>Das Betriebspraktikum ist eine </a:t>
            </a:r>
            <a:r>
              <a:rPr lang="de-DE" b="1" dirty="0"/>
              <a:t>Schulveranstaltung</a:t>
            </a:r>
            <a:r>
              <a:rPr lang="de-DE" dirty="0"/>
              <a:t> d.h. die Schülerinnen und Schüler sind während der Zeit weiterhin über die Schule unfallversichert.</a:t>
            </a:r>
          </a:p>
          <a:p>
            <a:pPr algn="just">
              <a:buFontTx/>
              <a:buChar char="-"/>
            </a:pPr>
            <a:r>
              <a:rPr lang="de-DE" dirty="0"/>
              <a:t>Es gelten die Regelungen des </a:t>
            </a:r>
            <a:r>
              <a:rPr lang="de-DE" b="1" dirty="0"/>
              <a:t>Jugendarbeitsschutzgesetz</a:t>
            </a:r>
            <a:r>
              <a:rPr lang="de-DE" dirty="0"/>
              <a:t>, so darf z.B. die wöchentliche Arbeitszeit 35 Stunden (5 Tage à 7 Stunden in der Zeit zwischen 7 und 20 Uhr, hinzu kommen 60 Minuten Pause) nicht überschreiten.  </a:t>
            </a:r>
          </a:p>
          <a:p>
            <a:pPr algn="just">
              <a:buFontTx/>
              <a:buChar char="-"/>
            </a:pPr>
            <a:r>
              <a:rPr lang="de-DE" b="1" dirty="0"/>
              <a:t>Beurlaubungen</a:t>
            </a:r>
            <a:r>
              <a:rPr lang="de-DE" dirty="0"/>
              <a:t> für Familienfeiern etc. sind möglich, müssen aber frühzeitig beantragt werden.</a:t>
            </a:r>
          </a:p>
        </p:txBody>
      </p:sp>
    </p:spTree>
    <p:extLst>
      <p:ext uri="{BB962C8B-B14F-4D97-AF65-F5344CB8AC3E}">
        <p14:creationId xmlns:p14="http://schemas.microsoft.com/office/powerpoint/2010/main" val="1870208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3D1373A8-FADB-47C5-B446-A2B60E1EA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gradFill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de-DE" sz="4000" b="1" dirty="0">
                <a:latin typeface="+mn-lt"/>
              </a:rPr>
              <a:t>Erstattung der Fahrtkosten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BB6E036-BD35-4371-8FC6-0262CCFC3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22529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de-DE" dirty="0"/>
          </a:p>
          <a:p>
            <a:pPr marL="0" indent="0" algn="just">
              <a:buNone/>
            </a:pPr>
            <a:r>
              <a:rPr lang="de-DE" dirty="0"/>
              <a:t>Liegt die Praktikumsstelle weiter als 3,5 km vom Wohnort entfernt, so werden die </a:t>
            </a:r>
            <a:r>
              <a:rPr lang="de-DE" b="1" dirty="0"/>
              <a:t>Fahrtkosten von der Stadt Köln übernommen</a:t>
            </a:r>
            <a:r>
              <a:rPr lang="de-DE" dirty="0"/>
              <a:t>.</a:t>
            </a:r>
          </a:p>
          <a:p>
            <a:pPr marL="0" indent="0" algn="just">
              <a:buNone/>
            </a:pPr>
            <a:r>
              <a:rPr lang="de-DE" dirty="0"/>
              <a:t>Entsprechende Vordrucke können im BOB abgeholt werden.</a:t>
            </a:r>
          </a:p>
          <a:p>
            <a:pPr marL="0" indent="0" algn="just">
              <a:buNone/>
            </a:pPr>
            <a:r>
              <a:rPr lang="de-DE" dirty="0"/>
              <a:t>Schülerinnen und Schüler, die ein Schülerticket haben, aber z.B. in Niederkassel, Bonn oder Troisdorf das Praktikum absolvieren, bekommen die Kosten ebenfalls erstattet.</a:t>
            </a:r>
          </a:p>
          <a:p>
            <a:pPr marL="0" indent="0" algn="just">
              <a:buNone/>
            </a:pPr>
            <a:r>
              <a:rPr lang="de-DE" b="1" dirty="0"/>
              <a:t>Wichtiger Hinweis</a:t>
            </a:r>
            <a:r>
              <a:rPr lang="de-DE" dirty="0"/>
              <a:t>: Bitte immer die günstigste Fahrtvariante wählen und die Fahrtickets aufheben. Sie müssen im Original eingereicht werden!</a:t>
            </a:r>
          </a:p>
          <a:p>
            <a:pPr marL="0" indent="0" algn="just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79165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3D1373A8-FADB-47C5-B446-A2B60E1EA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gradFill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de-DE" sz="4000" b="1" dirty="0">
                <a:latin typeface="+mn-lt"/>
              </a:rPr>
              <a:t>Bescheinigung über einen Praktikumsplatz</a:t>
            </a:r>
            <a:endParaRPr lang="de-DE" sz="4000" b="1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BB6E036-BD35-4371-8FC6-0262CCFC3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22529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de-DE" dirty="0"/>
          </a:p>
          <a:p>
            <a:pPr marL="0" indent="0" algn="just">
              <a:buNone/>
            </a:pPr>
            <a:r>
              <a:rPr lang="de-DE" dirty="0"/>
              <a:t>War die Suche nach einem Praktikumsplatz erfolgreich, so muss dies bitte bescheinigt werden. </a:t>
            </a:r>
          </a:p>
          <a:p>
            <a:pPr marL="0" indent="0" algn="just">
              <a:buNone/>
            </a:pPr>
            <a:r>
              <a:rPr lang="de-DE" dirty="0"/>
              <a:t>Der Vordruck befindet sich im Team </a:t>
            </a:r>
            <a:r>
              <a:rPr lang="de-DE" i="1" dirty="0" err="1"/>
              <a:t>StuBo</a:t>
            </a:r>
            <a:r>
              <a:rPr lang="de-DE" i="1" dirty="0"/>
              <a:t> Stufe 9 – Praktikum 2024 – Dateien - Bescheinigung Praktikumsstelle</a:t>
            </a:r>
            <a:r>
              <a:rPr lang="de-DE" dirty="0"/>
              <a:t> oder im Downloadbereich des Stadtgymnasiums Köln-Porz. </a:t>
            </a:r>
          </a:p>
          <a:p>
            <a:pPr marL="0" indent="0" algn="ctr">
              <a:buNone/>
            </a:pPr>
            <a:r>
              <a:rPr lang="de-DE" sz="3600" b="1" dirty="0">
                <a:sym typeface="Wingdings" panose="05000000000000000000" pitchFamily="2" charset="2"/>
              </a:rPr>
              <a:t>Diese Bestätigung muss bis spätestens zum 08.04.2024 bei der Klassenleitung oder im Sekretariat abgegeben werden</a:t>
            </a:r>
            <a:endParaRPr lang="de-DE" sz="3600" dirty="0">
              <a:sym typeface="Wingdings" panose="05000000000000000000" pitchFamily="2" charset="2"/>
            </a:endParaRPr>
          </a:p>
          <a:p>
            <a:pPr marL="0" indent="0" algn="just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65788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3D1373A8-FADB-47C5-B446-A2B60E1EA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gradFill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r>
              <a:rPr lang="de-DE" sz="4000" b="1" dirty="0">
                <a:latin typeface="+mn-lt"/>
              </a:rPr>
              <a:t>Vorbereitung des Praktikums</a:t>
            </a:r>
            <a:endParaRPr lang="de-DE" sz="4000" b="1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BB6E036-BD35-4371-8FC6-0262CCFC3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de-DE" dirty="0"/>
              <a:t>Es </a:t>
            </a:r>
            <a:r>
              <a:rPr lang="de-DE" u="sng" dirty="0"/>
              <a:t>kann</a:t>
            </a:r>
            <a:r>
              <a:rPr lang="de-DE" dirty="0"/>
              <a:t> sein, dass die Betriebe ein aktuelles </a:t>
            </a:r>
            <a:r>
              <a:rPr lang="de-DE" b="1" dirty="0"/>
              <a:t>Gesundheitszeugnis</a:t>
            </a:r>
            <a:r>
              <a:rPr lang="de-DE" dirty="0"/>
              <a:t> oder eine </a:t>
            </a:r>
            <a:r>
              <a:rPr lang="de-DE" b="1" dirty="0"/>
              <a:t>Belehrung durch das Gesundheitsamt</a:t>
            </a:r>
            <a:r>
              <a:rPr lang="de-DE" dirty="0"/>
              <a:t> (§43 IfSG) verlangen. Ein Gesundheitszeugnis wird durch den </a:t>
            </a:r>
            <a:r>
              <a:rPr lang="de-DE" dirty="0">
                <a:sym typeface="Wingdings" panose="05000000000000000000" pitchFamily="2" charset="2"/>
              </a:rPr>
              <a:t>jeweiligen </a:t>
            </a:r>
            <a:r>
              <a:rPr lang="de-DE" dirty="0"/>
              <a:t>Hausarzt ausgestellt. Für die Belehrung durch das Gesundheitsamt wendet man sich bitte an Herrn Aichinger oder Herrn Esser. </a:t>
            </a:r>
            <a:r>
              <a:rPr lang="de-DE" sz="3000" dirty="0"/>
              <a:t>Bei sog. </a:t>
            </a:r>
            <a:r>
              <a:rPr lang="de-DE" sz="3000" b="1" dirty="0"/>
              <a:t>Sozialpraktika</a:t>
            </a:r>
            <a:r>
              <a:rPr lang="de-DE" sz="3000" dirty="0"/>
              <a:t> z.B. in Kindergarten oder Schule ist mittlerweile </a:t>
            </a:r>
            <a:r>
              <a:rPr lang="de-DE" sz="3000" b="1" dirty="0"/>
              <a:t>keine solche  Belehrung mehr nötig</a:t>
            </a:r>
            <a:r>
              <a:rPr lang="de-DE" sz="3000" dirty="0"/>
              <a:t>!!!</a:t>
            </a:r>
          </a:p>
          <a:p>
            <a:pPr marL="0" indent="0" algn="just">
              <a:buNone/>
            </a:pPr>
            <a:endParaRPr lang="de-DE" sz="3000" dirty="0"/>
          </a:p>
          <a:p>
            <a:pPr marL="0" indent="0" algn="just">
              <a:buNone/>
            </a:pPr>
            <a:r>
              <a:rPr lang="de-DE" u="sng" dirty="0"/>
              <a:t>Bitte auch auf andere Anforderungen des Praktikumsbetriebes hinsichtlich von Bekleidung achten. Sicherheitsschuhe etc. werden normalerweise vom Betrieb gestellt. </a:t>
            </a:r>
          </a:p>
        </p:txBody>
      </p:sp>
    </p:spTree>
    <p:extLst>
      <p:ext uri="{BB962C8B-B14F-4D97-AF65-F5344CB8AC3E}">
        <p14:creationId xmlns:p14="http://schemas.microsoft.com/office/powerpoint/2010/main" val="3593616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858</Words>
  <Application>Microsoft Office PowerPoint</Application>
  <PresentationFormat>Breitbild</PresentationFormat>
  <Paragraphs>135</Paragraphs>
  <Slides>13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</vt:lpstr>
      <vt:lpstr>Informationsveranstaltung  zum Betriebspraktikum    </vt:lpstr>
      <vt:lpstr>PowerPoint-Präsentation</vt:lpstr>
      <vt:lpstr>Ziele des Betriebspraktikums</vt:lpstr>
      <vt:lpstr>Termin für das Betriebspraktikum </vt:lpstr>
      <vt:lpstr>Anforderungen an die Praktikumsstelle</vt:lpstr>
      <vt:lpstr>Gesetzliche Regelungen zum Betriebspraktikum</vt:lpstr>
      <vt:lpstr>Erstattung der Fahrtkosten</vt:lpstr>
      <vt:lpstr>Bescheinigung über einen Praktikumsplatz</vt:lpstr>
      <vt:lpstr>Vorbereitung des Praktikums</vt:lpstr>
      <vt:lpstr>Vorbereitung des Praktikums</vt:lpstr>
      <vt:lpstr>Betreuung während des Praktikums</vt:lpstr>
      <vt:lpstr>Krankheit während des Praktikums</vt:lpstr>
      <vt:lpstr>Wir wünschen allen Schülerinnen und Schülern viel Erfolg und Spaß beim Betriebspraktikum  Bei Fragen können Sie sich gerne an Herrn Esser unter esser@sgp.schule.koeln oder an Herrn Aichinger unter aichinger@sgp.schule.koeln wenden.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Dienstbesprechung   zum Thema  Der Girls‘ Day und Boys‘ Day als Maßnahme zur Erweiterung des geschlechtspezifischen Wahlspektrums von Schülerinnen und Schülern</dc:title>
  <dc:creator>Regina Heutz</dc:creator>
  <cp:lastModifiedBy>Claudia Schaefer</cp:lastModifiedBy>
  <cp:revision>46</cp:revision>
  <dcterms:created xsi:type="dcterms:W3CDTF">2019-05-09T13:53:45Z</dcterms:created>
  <dcterms:modified xsi:type="dcterms:W3CDTF">2023-08-10T07:21:41Z</dcterms:modified>
</cp:coreProperties>
</file>